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237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8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0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92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77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3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4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8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78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Controlling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6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Divide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Global Divide and the Next Billion Users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Approximately two billion people worldwide have access to the Web, a fivefold increase over roughly a decade. Approximately five billion do not use the Internet.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Non-profit organizations and huge computer companies are spreading computer access to people in developing countries.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Bringing new technology to poor countries is not just a matter of money to buy equipment; PCs and laptops must work in extreme environments.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Some people actively working to shrink the digital divide emphasize the need to provide access in ways appropriate to the local culture.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326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Criticizing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Criticisms of Computing Technologies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cause massive unemployment and de-skilling of jobs.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“manufacture needs”; we use them because they are there, not because they satisfy real needs.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cause social inequity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cause social disintegration; they are dehumanizing. They weaken communities and lead to isolation of people from each other.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97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Criticizing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Criticisms of Computing Technologies (cont.)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separate humans from nature and destroy the environment.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benefit big business and big government the most.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Use of computers in schools thwarts development of social skills, human values, and intellectual skills in children.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do little or nothing to solve real problems.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1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Decisions about Computer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Difficulty of Prediction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Each new technology finds new and unexpected uses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history of technology is full of wildly wrong predictions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 err="1"/>
              <a:t>Weizenbaum</a:t>
            </a:r>
            <a:r>
              <a:rPr lang="en-US" dirty="0"/>
              <a:t> argued against developing speech recognition technology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Mistaken expectations of costs and benefits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Should we decline a technology because of potential abuse and ignore the benefits?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New technologies are often expensive, but costs drop as the technology advances and the demand increases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58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Intelligent Machines and </a:t>
            </a:r>
            <a:r>
              <a:rPr lang="en-US" sz="2800" dirty="0" smtClean="0"/>
              <a:t>Super-intelligent </a:t>
            </a:r>
            <a:r>
              <a:rPr lang="en-US" sz="2800" dirty="0"/>
              <a:t>Humans - Or the End of the Human Race?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Technological Singularity - point at which artificial intelligence or some combined human-machine intelligence advances so far that we cannot comprehend what lies on the other side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We cannot prepare for aftermath, but prepare for more gradual developments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Select a decision making process most likely to produce what people want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35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Evaluating Information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The “Digital Divide”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Neo-Luddite Views of Computers, Technology, and Quality of Life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Making Decisions About Technology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3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Expert information or ‘wisdom of the crowd’?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Daunting amount of information on the web, much of this information is not correct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Search engines are replacing librarians, but Web sites are ranked by popularity, not by expert evaluation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Wisdom of the crowd - ratings by public of Web site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If millions participate, the results will be useful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68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Wikipedia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Written by volunteers, some posts are biased and not accurate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Although anyone can write, most people do not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Those that do typically are educated and experts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79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Wisdom of the crowd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Problems of unreliable information are not new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The Web magnifies the problems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Rating systems are easy to manipulate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Vulnerable viewers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Less educated individuals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Children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6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Abdicating responsibility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People willing to let computers do their thinking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Reliance on computer systems over human judgment may become institutionalized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Fear of having to defend your own judgment if something goes wrong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32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Computer Models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Evaluating Models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How well do the modelers understand the underlying science or theory?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Models necessarily involve assumptions and simplifications of reality.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How closely do the results or predictions correspond with the results from physical experiments or real experience?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1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Computer Models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Why models may not be accurate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We might not have complete knowledge of the system we are modeling.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The data describing current conditions or characteristics may be incomplete or inaccurate.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Computing power may be inadequate for the complexity of the model.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It is difficult, if not impossible, to numerically quantify variables that represent human values and choices.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27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Divide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Trends in Computer Access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New technologies only available to the wealthy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time it takes for new technology to make its way into common use is decreasing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Cost is not the only factor; ease of use plays a role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Entrepreneurs provide low cost options for people who cannot otherwise afford something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Government funds technology in schools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As technology becomes more prevalent, the issues shift from the haves and have-nots to level of service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04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5379</TotalTime>
  <Words>752</Words>
  <Application>Microsoft Office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Garamond</vt:lpstr>
      <vt:lpstr>Organic</vt:lpstr>
      <vt:lpstr>Module 7</vt:lpstr>
      <vt:lpstr>Topics</vt:lpstr>
      <vt:lpstr>Information</vt:lpstr>
      <vt:lpstr>Evaluating Information</vt:lpstr>
      <vt:lpstr>Evaluation continued</vt:lpstr>
      <vt:lpstr>Evaluation continued</vt:lpstr>
      <vt:lpstr>Models</vt:lpstr>
      <vt:lpstr>Models continued</vt:lpstr>
      <vt:lpstr>Digital Divide</vt:lpstr>
      <vt:lpstr>Digital Divide</vt:lpstr>
      <vt:lpstr>Criticizing Technology</vt:lpstr>
      <vt:lpstr>Criticizing continued</vt:lpstr>
      <vt:lpstr>Decisions about Computer Technology</vt:lpstr>
      <vt:lpstr>Technology continued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Rebecca Rutherfoord</dc:creator>
  <cp:lastModifiedBy>Rebecca Rutherfoord</cp:lastModifiedBy>
  <cp:revision>10</cp:revision>
  <dcterms:created xsi:type="dcterms:W3CDTF">2017-07-20T21:36:03Z</dcterms:created>
  <dcterms:modified xsi:type="dcterms:W3CDTF">2017-07-24T21:18:56Z</dcterms:modified>
</cp:coreProperties>
</file>